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339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EED5F-0B18-4420-B2D4-FEAB4A7917CA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24AB5-39F8-47EA-A443-202C3A3D2B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732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63f3208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63f3208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/>
              <a:t>【</a:t>
            </a:r>
            <a:r>
              <a:rPr lang="zh-CN" altLang="en-US" sz="800" dirty="0"/>
              <a:t>时间够</a:t>
            </a:r>
            <a:r>
              <a:rPr lang="en-US" altLang="zh-CN" sz="800" dirty="0"/>
              <a:t>】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800" dirty="0"/>
              <a:t>等待信息时黑色闪烁，打卡显示绿色对号，扫到二维码显示黑色对号，指示灯熄灭代表整个数据传输完成</a:t>
            </a:r>
            <a:endParaRPr lang="en-US" altLang="zh-CN"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/>
              <a:t>【</a:t>
            </a:r>
            <a:r>
              <a:rPr lang="zh-CN" altLang="en-US" sz="800" dirty="0"/>
              <a:t>时间不够</a:t>
            </a:r>
            <a:r>
              <a:rPr lang="en-US" altLang="zh-CN" sz="800" dirty="0"/>
              <a:t>】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800" dirty="0"/>
              <a:t>时间不够讲解视频了，评委老师感兴趣的话可以提问环节我再详细解释</a:t>
            </a:r>
            <a:endParaRPr lang="en-US" altLang="zh-CN" sz="8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3692E5-5A77-43B2-8776-2792BAF46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471B304-1FCE-4111-8F9F-DE156D6A24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93DB0B-5F56-4279-9636-8E552BE0B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F61000-B3DC-4A11-9189-4D735CB6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F0D351-7F4F-4994-BF64-E245EB7B8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439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41B8DC-49BC-46C9-90DC-41AC76808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1A0FBF-8EA3-4C33-B5F3-687FEDAD36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824A13-283E-4241-AEFD-08B01B147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248351-A6B8-4DD0-A5D2-2D1666C48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F0A61C-6347-4118-A9DE-6CA61D866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166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688CA58-4A0C-4E2F-A768-D0B7A267DF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12C7344-C8D9-4D74-B571-347B9F986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920F1E-AC7D-4306-ABEA-83ADBB1C9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17EEE7-D3AC-459E-AA2B-6CCBDD705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5708CB-1EB7-4694-8D40-8F4833D08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6483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3" name="Google Shape;43;p6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184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961633" y="3708967"/>
            <a:ext cx="4401200" cy="213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42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180A90-BE92-45A4-BA2F-9B08745CE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2536B6-FD4B-472F-A011-A791E4256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D19A02-C740-421A-B224-8F70F44D9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A667E1-1DB3-4659-8951-622C9207B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2BAD99-4B58-4B91-A5B0-F86E46253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127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5B14C4-B4F5-48EC-9EC5-7A43A81AC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685545-F638-4382-846C-3F9A28134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EC79D3-AAA3-4F71-9845-F4F9BC93B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E926FB-1F5B-4A47-B47F-1D8AA1166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F40AEE-47B4-4CF8-B5B3-C088C7E97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1989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99FC3D-F5C8-4F27-9908-83A30AA21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17ED90-8859-4F04-B048-000D7487BB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72BB2F-E2F3-4790-B551-B11AE33E9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A1C4B09-B00C-4EF4-9EA7-8C2467BDF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0C17B1-CE36-446C-8F4A-B881959F7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BB4AA4-0D3F-44B1-98C1-6C60F574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340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01D594-1F7D-4FC1-9554-82476189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8F6E15-C9F9-40F2-9390-B05A5A701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00253D-6AE8-492D-BF62-CB5644D27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9E0B89E-E366-413D-B032-72D85EDB29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DFE3C6-7F20-4A93-9AFA-A5E425FCC7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3684CE-7DF3-4B33-92BE-21E2EF6E7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E15EECD-7FF6-4298-8F53-A7DDE8EA1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C80CDEC-DADE-44E5-8131-540CE8F43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90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3FE2-DD1F-4956-8284-04F825C75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F1FE9C6-55C4-4ECA-93D4-8B576D326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150A045-8238-4633-8B11-0DC8B7724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833631-8E87-44F0-9680-EE59233D5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536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8CF27C-9C8D-46A2-BE6A-041120235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9B6EE75-A005-4CB2-9E52-939678117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E4F1FD-A7F6-4E4E-BEE5-49CFF724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428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9E82F6-4266-4F4D-9241-713B06526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B7655A-BCC0-421B-81A2-806F6D2D4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9E8D87B-E3BE-4A47-9ABC-A3E6607F5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B4FB8E-2B58-4D38-8707-B01229707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A83EA4-9FEE-412F-926E-0603A0321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EE0DE2-D576-4A6A-B711-19BD847E8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121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80467E-347F-409A-8D54-84D84E2AE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1171FED-3965-4601-98FA-2486CD016A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71ACE1-284C-4740-929E-59BF34749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60653B-F00C-4958-B74E-52CC32A93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6F46F9-4072-475E-B8C4-45054CB11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A6DFD6-F487-407A-A9EF-96835A61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2587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C6390D-BA84-42C6-B3C0-16BE62B8D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EDC43F-A571-4D6E-922C-7C265B4B4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3F1721-8BB8-42CD-9E45-155520DF2D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A266B-63EA-4512-9075-B69DE6560441}" type="datetimeFigureOut">
              <a:rPr lang="zh-CN" altLang="en-US" smtClean="0"/>
              <a:t>2020/7/4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1AEDDD-984E-4CC5-92C4-1891C87AA1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CB20C4-734E-477F-B151-36579256B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B7F6EC-0ADA-4895-AC1B-7BDD3F0D7B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967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262921" y="745340"/>
            <a:ext cx="4685752" cy="184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zh-CN" altLang="en-US" dirty="0"/>
              <a:t>视频展示</a:t>
            </a:r>
            <a:endParaRPr lang="en-GB" dirty="0"/>
          </a:p>
        </p:txBody>
      </p:sp>
      <p:pic>
        <p:nvPicPr>
          <p:cNvPr id="10" name="图片 1" descr="彩色校徽"/>
          <p:cNvPicPr/>
          <p:nvPr/>
        </p:nvPicPr>
        <p:blipFill>
          <a:blip r:embed="rId6"/>
          <a:stretch>
            <a:fillRect/>
          </a:stretch>
        </p:blipFill>
        <p:spPr>
          <a:xfrm>
            <a:off x="11619345" y="91350"/>
            <a:ext cx="444815" cy="463044"/>
          </a:xfrm>
          <a:prstGeom prst="rect">
            <a:avLst/>
          </a:prstGeom>
        </p:spPr>
      </p:pic>
      <p:pic>
        <p:nvPicPr>
          <p:cNvPr id="6" name="VID_20200514_17033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937657" y="1876018"/>
            <a:ext cx="8921959" cy="44609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52</Words>
  <Application>Microsoft Office PowerPoint</Application>
  <PresentationFormat>宽屏</PresentationFormat>
  <Paragraphs>5</Paragraphs>
  <Slides>1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视频展示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视频展示</dc:title>
  <dc:creator>Windows 用户</dc:creator>
  <cp:lastModifiedBy>Windows 用户</cp:lastModifiedBy>
  <cp:revision>1</cp:revision>
  <dcterms:created xsi:type="dcterms:W3CDTF">2020-07-04T14:17:21Z</dcterms:created>
  <dcterms:modified xsi:type="dcterms:W3CDTF">2020-07-04T14:21:25Z</dcterms:modified>
</cp:coreProperties>
</file>

<file path=docProps/thumbnail.jpeg>
</file>